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58" r:id="rId3"/>
    <p:sldId id="257" r:id="rId4"/>
    <p:sldId id="259" r:id="rId5"/>
    <p:sldId id="295" r:id="rId6"/>
    <p:sldId id="277" r:id="rId7"/>
    <p:sldId id="279" r:id="rId8"/>
    <p:sldId id="263" r:id="rId9"/>
    <p:sldId id="262" r:id="rId10"/>
    <p:sldId id="264" r:id="rId11"/>
    <p:sldId id="265" r:id="rId12"/>
    <p:sldId id="266" r:id="rId13"/>
    <p:sldId id="267" r:id="rId14"/>
    <p:sldId id="269" r:id="rId15"/>
    <p:sldId id="270" r:id="rId16"/>
    <p:sldId id="302" r:id="rId17"/>
    <p:sldId id="303" r:id="rId18"/>
    <p:sldId id="307" r:id="rId19"/>
    <p:sldId id="306" r:id="rId20"/>
    <p:sldId id="304" r:id="rId21"/>
    <p:sldId id="305" r:id="rId22"/>
    <p:sldId id="271" r:id="rId23"/>
    <p:sldId id="274" r:id="rId24"/>
    <p:sldId id="275" r:id="rId25"/>
    <p:sldId id="301" r:id="rId26"/>
    <p:sldId id="299" r:id="rId27"/>
  </p:sldIdLst>
  <p:sldSz cx="9144000" cy="6858000" type="screen4x3"/>
  <p:notesSz cx="6858000" cy="9144000"/>
  <p:defaultTextStyle>
    <a:defPPr>
      <a:defRPr lang="es-V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70" autoAdjust="0"/>
    <p:restoredTop sz="94660"/>
  </p:normalViewPr>
  <p:slideViewPr>
    <p:cSldViewPr>
      <p:cViewPr varScale="1">
        <p:scale>
          <a:sx n="86" d="100"/>
          <a:sy n="86" d="100"/>
        </p:scale>
        <p:origin x="-14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VE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FFF500-D092-4CF2-ADD5-426A22ED3937}" type="datetimeFigureOut">
              <a:rPr lang="es-VE" smtClean="0"/>
              <a:pPr/>
              <a:t>05/02/2011</a:t>
            </a:fld>
            <a:endParaRPr lang="es-VE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VE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F0B24B-F0BC-42C5-8C50-A2277E3F4B92}" type="slidenum">
              <a:rPr lang="es-VE" smtClean="0"/>
              <a:pPr/>
              <a:t>‹Nº›</a:t>
            </a:fld>
            <a:endParaRPr lang="es-V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B17C7-A5A7-4B5B-A30E-E38026F0323B}" type="datetimeFigureOut">
              <a:rPr lang="es-VE" smtClean="0"/>
              <a:pPr/>
              <a:t>05/02/2011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BD1C0-47AE-4BDF-BA53-3924F27B63BA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  <p:transition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B17C7-A5A7-4B5B-A30E-E38026F0323B}" type="datetimeFigureOut">
              <a:rPr lang="es-VE" smtClean="0"/>
              <a:pPr/>
              <a:t>05/02/2011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BD1C0-47AE-4BDF-BA53-3924F27B63BA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  <p:transition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B17C7-A5A7-4B5B-A30E-E38026F0323B}" type="datetimeFigureOut">
              <a:rPr lang="es-VE" smtClean="0"/>
              <a:pPr/>
              <a:t>05/02/2011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BD1C0-47AE-4BDF-BA53-3924F27B63BA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  <p:transition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B17C7-A5A7-4B5B-A30E-E38026F0323B}" type="datetimeFigureOut">
              <a:rPr lang="es-VE" smtClean="0"/>
              <a:pPr/>
              <a:t>05/02/2011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BD1C0-47AE-4BDF-BA53-3924F27B63BA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  <p:transition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B17C7-A5A7-4B5B-A30E-E38026F0323B}" type="datetimeFigureOut">
              <a:rPr lang="es-VE" smtClean="0"/>
              <a:pPr/>
              <a:t>05/02/2011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BD1C0-47AE-4BDF-BA53-3924F27B63BA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  <p:transition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B17C7-A5A7-4B5B-A30E-E38026F0323B}" type="datetimeFigureOut">
              <a:rPr lang="es-VE" smtClean="0"/>
              <a:pPr/>
              <a:t>05/02/2011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BD1C0-47AE-4BDF-BA53-3924F27B63BA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  <p:transition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B17C7-A5A7-4B5B-A30E-E38026F0323B}" type="datetimeFigureOut">
              <a:rPr lang="es-VE" smtClean="0"/>
              <a:pPr/>
              <a:t>05/02/2011</a:t>
            </a:fld>
            <a:endParaRPr lang="es-VE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BD1C0-47AE-4BDF-BA53-3924F27B63BA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  <p:transition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B17C7-A5A7-4B5B-A30E-E38026F0323B}" type="datetimeFigureOut">
              <a:rPr lang="es-VE" smtClean="0"/>
              <a:pPr/>
              <a:t>05/02/2011</a:t>
            </a:fld>
            <a:endParaRPr lang="es-VE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BD1C0-47AE-4BDF-BA53-3924F27B63BA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  <p:transition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B17C7-A5A7-4B5B-A30E-E38026F0323B}" type="datetimeFigureOut">
              <a:rPr lang="es-VE" smtClean="0"/>
              <a:pPr/>
              <a:t>05/02/2011</a:t>
            </a:fld>
            <a:endParaRPr lang="es-VE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BD1C0-47AE-4BDF-BA53-3924F27B63BA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  <p:transition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B17C7-A5A7-4B5B-A30E-E38026F0323B}" type="datetimeFigureOut">
              <a:rPr lang="es-VE" smtClean="0"/>
              <a:pPr/>
              <a:t>05/02/2011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BD1C0-47AE-4BDF-BA53-3924F27B63BA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  <p:transition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B17C7-A5A7-4B5B-A30E-E38026F0323B}" type="datetimeFigureOut">
              <a:rPr lang="es-VE" smtClean="0"/>
              <a:pPr/>
              <a:t>05/02/2011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BD1C0-47AE-4BDF-BA53-3924F27B63BA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4B17C7-A5A7-4B5B-A30E-E38026F0323B}" type="datetimeFigureOut">
              <a:rPr lang="es-VE" smtClean="0"/>
              <a:pPr/>
              <a:t>05/02/2011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0BD1C0-47AE-4BDF-BA53-3924F27B63BA}" type="slidenum">
              <a:rPr lang="es-VE" smtClean="0"/>
              <a:pPr/>
              <a:t>‹Nº›</a:t>
            </a:fld>
            <a:endParaRPr lang="es-VE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random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V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1412776"/>
            <a:ext cx="7772400" cy="1470025"/>
          </a:xfrm>
        </p:spPr>
        <p:txBody>
          <a:bodyPr>
            <a:noAutofit/>
          </a:bodyPr>
          <a:lstStyle/>
          <a:p>
            <a:r>
              <a:rPr lang="es-VE" sz="7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18thCentury" pitchFamily="2" charset="0"/>
              </a:rPr>
              <a:t>MISIÓN VENEZOLANA CENTRO ORIENTAL</a:t>
            </a:r>
            <a:endParaRPr lang="es-VE" sz="72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18thCentury" pitchFamily="2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403648" y="3789040"/>
            <a:ext cx="6400800" cy="1752600"/>
          </a:xfrm>
        </p:spPr>
        <p:txBody>
          <a:bodyPr>
            <a:noAutofit/>
          </a:bodyPr>
          <a:lstStyle/>
          <a:p>
            <a:r>
              <a:rPr lang="es-VE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18thCentury" pitchFamily="2" charset="0"/>
              </a:rPr>
              <a:t>ENCUENTRO LÍDERES GP</a:t>
            </a:r>
          </a:p>
          <a:p>
            <a:r>
              <a:rPr lang="es-VE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18thCentury" pitchFamily="2" charset="0"/>
              </a:rPr>
              <a:t>FEBRERO 2011</a:t>
            </a:r>
          </a:p>
          <a:p>
            <a:r>
              <a:rPr lang="es-V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18thCentury" pitchFamily="2" charset="0"/>
              </a:rPr>
              <a:t>PROGRAMA MISIONERO “ODRES NUEVOS”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919261"/>
            <a:ext cx="8229600" cy="452596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s-VE" sz="11500" b="1" dirty="0" smtClean="0">
                <a:latin typeface="18thCentury" pitchFamily="2" charset="0"/>
              </a:rPr>
              <a:t>¿Cómo </a:t>
            </a:r>
            <a:r>
              <a:rPr lang="es-VE" sz="11500" b="1" dirty="0" smtClean="0">
                <a:latin typeface="18thCentury" pitchFamily="2" charset="0"/>
              </a:rPr>
              <a:t>influir positivamente?</a:t>
            </a:r>
            <a:endParaRPr lang="es-VE" sz="11500" b="1" dirty="0">
              <a:latin typeface="18thCentury" pitchFamily="2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764704"/>
            <a:ext cx="8712968" cy="452596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s-VE" sz="11500" b="1" dirty="0" smtClean="0">
                <a:latin typeface="18thCentury" pitchFamily="2" charset="0"/>
              </a:rPr>
              <a:t>¿Cómo hacer que acepten a Jesús?</a:t>
            </a:r>
            <a:endParaRPr lang="es-VE" sz="11500" b="1" dirty="0">
              <a:latin typeface="18thCentury" pitchFamily="2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836712"/>
            <a:ext cx="8568952" cy="452596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s-VE" sz="11500" b="1" dirty="0" smtClean="0">
                <a:latin typeface="18thCentury" pitchFamily="2" charset="0"/>
              </a:rPr>
              <a:t>¿Cómo poner la verdad accesible?</a:t>
            </a:r>
            <a:endParaRPr lang="es-VE" sz="11500" b="1" dirty="0">
              <a:latin typeface="18thCentury" pitchFamily="2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-27384"/>
            <a:ext cx="8229600" cy="3589859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s-VE" sz="15800" b="1" dirty="0" smtClean="0">
                <a:latin typeface="18thCentury" pitchFamily="2" charset="0"/>
              </a:rPr>
              <a:t>Después del GP ¿Qué?</a:t>
            </a:r>
            <a:endParaRPr lang="es-VE" sz="15800" b="1" dirty="0">
              <a:latin typeface="18thCentury" pitchFamily="2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404664"/>
            <a:ext cx="8229600" cy="452596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s-VE" sz="13800" b="1" dirty="0" smtClean="0">
                <a:latin typeface="18thCentury" pitchFamily="2" charset="0"/>
              </a:rPr>
              <a:t>¿Cuántos queremos rescatar?</a:t>
            </a:r>
            <a:endParaRPr lang="es-VE" sz="13800" b="1" dirty="0">
              <a:latin typeface="18thCentury" pitchFamily="2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452596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s-VE" sz="11500" b="1" dirty="0" smtClean="0">
                <a:latin typeface="18thCentury" pitchFamily="2" charset="0"/>
              </a:rPr>
              <a:t>Estrategia  Misionera</a:t>
            </a:r>
            <a:endParaRPr lang="es-VE" sz="11500" b="1" dirty="0">
              <a:latin typeface="18thCentury" pitchFamily="2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2420888"/>
            <a:ext cx="8229600" cy="1143000"/>
          </a:xfrm>
        </p:spPr>
        <p:txBody>
          <a:bodyPr>
            <a:noAutofit/>
          </a:bodyPr>
          <a:lstStyle/>
          <a:p>
            <a:r>
              <a:rPr lang="es-VE" sz="13800" dirty="0" smtClean="0">
                <a:latin typeface="18thCentury" pitchFamily="2" charset="0"/>
              </a:rPr>
              <a:t>Planificación Cosecha </a:t>
            </a:r>
            <a:endParaRPr lang="es-VE" sz="13800" dirty="0">
              <a:latin typeface="18thCentury" pitchFamily="2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457200" y="2069976"/>
            <a:ext cx="8229600" cy="1143000"/>
          </a:xfrm>
        </p:spPr>
        <p:txBody>
          <a:bodyPr>
            <a:noAutofit/>
          </a:bodyPr>
          <a:lstStyle/>
          <a:p>
            <a:r>
              <a:rPr lang="es-VE" sz="11500" b="1" dirty="0" smtClean="0">
                <a:latin typeface="18thCentury" pitchFamily="2" charset="0"/>
              </a:rPr>
              <a:t>Reavivamiento.</a:t>
            </a:r>
            <a:endParaRPr lang="es-VE" sz="11500" b="1" dirty="0">
              <a:latin typeface="18thCentury" pitchFamily="2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4525963"/>
          </a:xfrm>
        </p:spPr>
        <p:txBody>
          <a:bodyPr>
            <a:noAutofit/>
          </a:bodyPr>
          <a:lstStyle/>
          <a:p>
            <a:r>
              <a:rPr lang="es-VE" sz="3600" b="1" dirty="0" smtClean="0">
                <a:latin typeface="18thCentury" pitchFamily="2" charset="0"/>
              </a:rPr>
              <a:t>Actividades Semanales.</a:t>
            </a:r>
            <a:endParaRPr lang="es-VE" sz="3600" b="1" dirty="0" smtClean="0">
              <a:latin typeface="18thCentury" pitchFamily="2" charset="0"/>
            </a:endParaRPr>
          </a:p>
          <a:p>
            <a:r>
              <a:rPr lang="es-VE" sz="3600" b="1" dirty="0" smtClean="0">
                <a:latin typeface="18thCentury" pitchFamily="2" charset="0"/>
              </a:rPr>
              <a:t>Departamentos </a:t>
            </a:r>
            <a:r>
              <a:rPr lang="es-VE" sz="3600" b="1" dirty="0" smtClean="0">
                <a:latin typeface="18thCentury" pitchFamily="2" charset="0"/>
              </a:rPr>
              <a:t>que dirigen la Adoración.</a:t>
            </a:r>
          </a:p>
          <a:p>
            <a:pPr lvl="1"/>
            <a:r>
              <a:rPr lang="es-VE" sz="3200" b="1" dirty="0" smtClean="0">
                <a:latin typeface="18thCentury" pitchFamily="2" charset="0"/>
              </a:rPr>
              <a:t>Escuela </a:t>
            </a:r>
            <a:r>
              <a:rPr lang="es-VE" sz="3200" b="1" dirty="0" smtClean="0">
                <a:latin typeface="18thCentury" pitchFamily="2" charset="0"/>
              </a:rPr>
              <a:t>Sabática</a:t>
            </a:r>
            <a:endParaRPr lang="es-VE" sz="3200" b="1" dirty="0" smtClean="0">
              <a:latin typeface="18thCentury" pitchFamily="2" charset="0"/>
            </a:endParaRPr>
          </a:p>
          <a:p>
            <a:pPr lvl="1"/>
            <a:r>
              <a:rPr lang="es-VE" sz="3200" b="1" dirty="0" smtClean="0">
                <a:latin typeface="18thCentury" pitchFamily="2" charset="0"/>
              </a:rPr>
              <a:t>Sociedad J.A</a:t>
            </a:r>
            <a:r>
              <a:rPr lang="es-VE" sz="3200" b="1" dirty="0" smtClean="0">
                <a:latin typeface="18thCentury" pitchFamily="2" charset="0"/>
              </a:rPr>
              <a:t>.</a:t>
            </a:r>
            <a:endParaRPr lang="es-VE" sz="3200" b="1" dirty="0" smtClean="0">
              <a:latin typeface="18thCentury" pitchFamily="2" charset="0"/>
            </a:endParaRPr>
          </a:p>
          <a:p>
            <a:pPr lvl="1"/>
            <a:r>
              <a:rPr lang="es-VE" sz="3200" b="1" dirty="0" smtClean="0">
                <a:latin typeface="18thCentury" pitchFamily="2" charset="0"/>
              </a:rPr>
              <a:t>Clubes</a:t>
            </a:r>
            <a:r>
              <a:rPr lang="es-VE" sz="3200" b="1" dirty="0" smtClean="0">
                <a:latin typeface="18thCentury" pitchFamily="2" charset="0"/>
              </a:rPr>
              <a:t>.</a:t>
            </a:r>
            <a:endParaRPr lang="es-VE" sz="3200" b="1" dirty="0" smtClean="0">
              <a:latin typeface="18thCentury" pitchFamily="2" charset="0"/>
            </a:endParaRPr>
          </a:p>
          <a:p>
            <a:pPr lvl="1"/>
            <a:r>
              <a:rPr lang="es-VE" sz="3200" b="1" dirty="0" smtClean="0">
                <a:latin typeface="18thCentury" pitchFamily="2" charset="0"/>
              </a:rPr>
              <a:t>Ministerios </a:t>
            </a:r>
            <a:r>
              <a:rPr lang="es-VE" sz="3200" b="1" dirty="0" smtClean="0">
                <a:latin typeface="18thCentury" pitchFamily="2" charset="0"/>
              </a:rPr>
              <a:t>Personales</a:t>
            </a:r>
            <a:r>
              <a:rPr lang="es-VE" sz="3200" b="1" dirty="0" smtClean="0">
                <a:latin typeface="18thCentury" pitchFamily="2" charset="0"/>
              </a:rPr>
              <a:t>.</a:t>
            </a:r>
            <a:endParaRPr lang="es-VE" sz="3200" b="1" dirty="0" smtClean="0">
              <a:latin typeface="18thCentury" pitchFamily="2" charset="0"/>
            </a:endParaRPr>
          </a:p>
          <a:p>
            <a:pPr lvl="1"/>
            <a:r>
              <a:rPr lang="es-VE" sz="3200" b="1" dirty="0" smtClean="0">
                <a:latin typeface="18thCentury" pitchFamily="2" charset="0"/>
              </a:rPr>
              <a:t>Música</a:t>
            </a:r>
            <a:r>
              <a:rPr lang="es-VE" sz="3200" b="1" dirty="0" smtClean="0">
                <a:latin typeface="18thCentury" pitchFamily="2" charset="0"/>
              </a:rPr>
              <a:t>.</a:t>
            </a:r>
            <a:endParaRPr lang="es-VE" sz="3200" b="1" dirty="0" smtClean="0">
              <a:latin typeface="18thCentury" pitchFamily="2" charset="0"/>
            </a:endParaRPr>
          </a:p>
          <a:p>
            <a:pPr lvl="1"/>
            <a:r>
              <a:rPr lang="es-VE" sz="3200" b="1" dirty="0" smtClean="0">
                <a:latin typeface="18thCentury" pitchFamily="2" charset="0"/>
              </a:rPr>
              <a:t>Ancianos</a:t>
            </a:r>
            <a:r>
              <a:rPr lang="es-VE" sz="3200" b="1" dirty="0" smtClean="0">
                <a:latin typeface="18thCentury" pitchFamily="2" charset="0"/>
              </a:rPr>
              <a:t>.</a:t>
            </a:r>
            <a:endParaRPr lang="es-VE" sz="3200" b="1" dirty="0" smtClean="0">
              <a:latin typeface="18thCentury" pitchFamily="2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467544" y="2708920"/>
            <a:ext cx="8229600" cy="1143000"/>
          </a:xfrm>
        </p:spPr>
        <p:txBody>
          <a:bodyPr>
            <a:noAutofit/>
          </a:bodyPr>
          <a:lstStyle/>
          <a:p>
            <a:r>
              <a:rPr lang="es-VE" sz="11500" dirty="0" smtClean="0">
                <a:latin typeface="18thCentury" pitchFamily="2" charset="0"/>
              </a:rPr>
              <a:t>Evangelización.</a:t>
            </a:r>
            <a:endParaRPr lang="es-VE" sz="11500" dirty="0">
              <a:latin typeface="18thCentury" pitchFamily="2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908720"/>
            <a:ext cx="8640960" cy="223224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s-VE" sz="11500" b="1" dirty="0" smtClean="0">
                <a:latin typeface="18thCentury" pitchFamily="2" charset="0"/>
              </a:rPr>
              <a:t>¿Cómo saber si estamos en Reavivamiento?</a:t>
            </a:r>
            <a:endParaRPr lang="es-VE" sz="11500" b="1" dirty="0">
              <a:latin typeface="18thCentury" pitchFamily="2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4525963"/>
          </a:xfrm>
        </p:spPr>
        <p:txBody>
          <a:bodyPr>
            <a:noAutofit/>
          </a:bodyPr>
          <a:lstStyle/>
          <a:p>
            <a:r>
              <a:rPr lang="es-VE" sz="4000" b="1" dirty="0" smtClean="0">
                <a:latin typeface="18thCentury" pitchFamily="2" charset="0"/>
              </a:rPr>
              <a:t>GP en pesca.</a:t>
            </a:r>
          </a:p>
          <a:p>
            <a:pPr lvl="1"/>
            <a:r>
              <a:rPr lang="es-VE" sz="3600" b="1" dirty="0" smtClean="0">
                <a:latin typeface="18thCentury" pitchFamily="2" charset="0"/>
              </a:rPr>
              <a:t>ADRA</a:t>
            </a:r>
            <a:r>
              <a:rPr lang="es-VE" sz="3600" b="1" dirty="0" smtClean="0">
                <a:latin typeface="18thCentury" pitchFamily="2" charset="0"/>
              </a:rPr>
              <a:t>, SALUD, HOGAR.</a:t>
            </a:r>
          </a:p>
          <a:p>
            <a:r>
              <a:rPr lang="es-VE" sz="4000" b="1" dirty="0" smtClean="0">
                <a:latin typeface="18thCentury" pitchFamily="2" charset="0"/>
              </a:rPr>
              <a:t>Departamentos en Pesca.</a:t>
            </a:r>
          </a:p>
          <a:p>
            <a:r>
              <a:rPr lang="es-VE" sz="4000" b="1" dirty="0" smtClean="0">
                <a:latin typeface="18thCentury" pitchFamily="2" charset="0"/>
              </a:rPr>
              <a:t>Estudios </a:t>
            </a:r>
            <a:r>
              <a:rPr lang="es-VE" sz="4000" b="1" dirty="0" smtClean="0">
                <a:latin typeface="18thCentury" pitchFamily="2" charset="0"/>
              </a:rPr>
              <a:t>Especiales (2 x 1).</a:t>
            </a:r>
            <a:endParaRPr lang="es-VE" sz="4000" b="1" dirty="0" smtClean="0">
              <a:latin typeface="18thCentury" pitchFamily="2" charset="0"/>
            </a:endParaRPr>
          </a:p>
          <a:p>
            <a:pPr lvl="1"/>
            <a:r>
              <a:rPr lang="es-VE" sz="3600" b="1" dirty="0" smtClean="0">
                <a:latin typeface="18thCentury" pitchFamily="2" charset="0"/>
              </a:rPr>
              <a:t>Estudio Bíblico abreviado.</a:t>
            </a:r>
          </a:p>
          <a:p>
            <a:pPr lvl="1"/>
            <a:r>
              <a:rPr lang="es-VE" sz="3600" b="1" dirty="0" err="1" smtClean="0">
                <a:latin typeface="18thCentury" pitchFamily="2" charset="0"/>
              </a:rPr>
              <a:t>DVDs.</a:t>
            </a:r>
            <a:r>
              <a:rPr lang="es-VE" sz="3600" b="1" dirty="0" smtClean="0">
                <a:latin typeface="18thCentury" pitchFamily="2" charset="0"/>
              </a:rPr>
              <a:t> </a:t>
            </a:r>
          </a:p>
          <a:p>
            <a:pPr lvl="1"/>
            <a:r>
              <a:rPr lang="es-VE" sz="3600" b="1" dirty="0" smtClean="0">
                <a:latin typeface="18thCentury" pitchFamily="2" charset="0"/>
              </a:rPr>
              <a:t>Música.</a:t>
            </a:r>
            <a:endParaRPr lang="es-VE" sz="3600" b="1" dirty="0">
              <a:latin typeface="18thCentury" pitchFamily="2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756792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s-VE" sz="13800" b="1" dirty="0" smtClean="0">
                <a:latin typeface="18thCentury" pitchFamily="2" charset="0"/>
              </a:rPr>
              <a:t>Mayordomía.</a:t>
            </a:r>
            <a:endParaRPr lang="es-VE" sz="13800" b="1" dirty="0">
              <a:latin typeface="18thCentury" pitchFamily="2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39341"/>
            <a:ext cx="8229600" cy="308580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s-VE" sz="13800" b="1" dirty="0" smtClean="0">
                <a:latin typeface="18thCentury" pitchFamily="2" charset="0"/>
              </a:rPr>
              <a:t>Información</a:t>
            </a:r>
            <a:endParaRPr lang="es-VE" sz="13800" b="1" dirty="0">
              <a:latin typeface="18thCentury" pitchFamily="2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847253"/>
            <a:ext cx="8229600" cy="452596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s-VE" sz="19900" b="1" dirty="0" smtClean="0">
                <a:latin typeface="18thCentury" pitchFamily="2" charset="0"/>
              </a:rPr>
              <a:t>R</a:t>
            </a:r>
            <a:r>
              <a:rPr lang="es-VE" sz="19900" b="1" dirty="0" smtClean="0">
                <a:latin typeface="18thCentury" pitchFamily="2" charset="0"/>
              </a:rPr>
              <a:t>ecursos</a:t>
            </a:r>
            <a:endParaRPr lang="es-VE" sz="19900" b="1" dirty="0">
              <a:latin typeface="18thCentury" pitchFamily="2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2636912"/>
            <a:ext cx="8229600" cy="1143000"/>
          </a:xfrm>
        </p:spPr>
        <p:txBody>
          <a:bodyPr>
            <a:noAutofit/>
          </a:bodyPr>
          <a:lstStyle/>
          <a:p>
            <a:r>
              <a:rPr lang="es-VE" sz="13800" b="1" dirty="0" smtClean="0">
                <a:latin typeface="18thCentury" pitchFamily="2" charset="0"/>
              </a:rPr>
              <a:t>Evaluación Semanal.</a:t>
            </a:r>
            <a:endParaRPr lang="es-VE" sz="13800" b="1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574032"/>
            <a:ext cx="8229600" cy="1143000"/>
          </a:xfrm>
        </p:spPr>
        <p:txBody>
          <a:bodyPr>
            <a:noAutofit/>
          </a:bodyPr>
          <a:lstStyle/>
          <a:p>
            <a:r>
              <a:rPr lang="es-VE" sz="13800" b="1" dirty="0" smtClean="0">
                <a:latin typeface="18thCentury" pitchFamily="2" charset="0"/>
              </a:rPr>
              <a:t>Ministerios Eclesiásticos </a:t>
            </a:r>
            <a:endParaRPr lang="es-VE" sz="13800" b="1" dirty="0">
              <a:latin typeface="18thCentury" pitchFamily="2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476672"/>
            <a:ext cx="8229600" cy="118072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s-VE" sz="16600" b="1" dirty="0" smtClean="0">
                <a:latin typeface="18thCentury" pitchFamily="2" charset="0"/>
              </a:rPr>
              <a:t>Aún Hay Esperanza</a:t>
            </a:r>
            <a:endParaRPr lang="es-VE" sz="16600" b="1" dirty="0">
              <a:latin typeface="18thCentury" pitchFamily="2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991269"/>
            <a:ext cx="8229600" cy="452596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s-VE" sz="10400" b="1" dirty="0" smtClean="0">
                <a:latin typeface="18thCentury" pitchFamily="2" charset="0"/>
              </a:rPr>
              <a:t>Manifestación especial Espíritu Santo.</a:t>
            </a:r>
          </a:p>
          <a:p>
            <a:pPr algn="ctr">
              <a:buNone/>
            </a:pPr>
            <a:endParaRPr lang="es-VE" sz="10400" b="1" dirty="0">
              <a:latin typeface="18thCentury" pitchFamily="2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775245"/>
            <a:ext cx="8229600" cy="452596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s-VE" sz="11500" b="1" dirty="0" smtClean="0">
                <a:latin typeface="18thCentury" pitchFamily="2" charset="0"/>
              </a:rPr>
              <a:t>Rescatar  Perdidos.</a:t>
            </a:r>
            <a:endParaRPr lang="es-VE" sz="11500" b="1" dirty="0">
              <a:latin typeface="18thCentury" pitchFamily="2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457200" y="2430016"/>
            <a:ext cx="8229600" cy="1143000"/>
          </a:xfrm>
        </p:spPr>
        <p:txBody>
          <a:bodyPr>
            <a:noAutofit/>
          </a:bodyPr>
          <a:lstStyle/>
          <a:p>
            <a:r>
              <a:rPr lang="es-VE" sz="10000" b="1" dirty="0" smtClean="0">
                <a:latin typeface="18thCentury" pitchFamily="2" charset="0"/>
              </a:rPr>
              <a:t>50 Días de Milagros </a:t>
            </a:r>
            <a:br>
              <a:rPr lang="es-VE" sz="10000" b="1" dirty="0" smtClean="0">
                <a:latin typeface="18thCentury" pitchFamily="2" charset="0"/>
              </a:rPr>
            </a:br>
            <a:r>
              <a:rPr lang="es-VE" sz="10000" b="1" dirty="0" smtClean="0">
                <a:latin typeface="18thCentury" pitchFamily="2" charset="0"/>
              </a:rPr>
              <a:t>(29 Enero – </a:t>
            </a:r>
            <a:br>
              <a:rPr lang="es-VE" sz="10000" b="1" dirty="0" smtClean="0">
                <a:latin typeface="18thCentury" pitchFamily="2" charset="0"/>
              </a:rPr>
            </a:br>
            <a:r>
              <a:rPr lang="es-VE" sz="10000" b="1" dirty="0" smtClean="0">
                <a:latin typeface="18thCentury" pitchFamily="2" charset="0"/>
              </a:rPr>
              <a:t>19 marzo)</a:t>
            </a:r>
            <a:endParaRPr lang="es-VE" sz="10000" b="1" dirty="0">
              <a:latin typeface="18thCentury" pitchFamily="2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2204864"/>
            <a:ext cx="8229600" cy="1143000"/>
          </a:xfrm>
        </p:spPr>
        <p:txBody>
          <a:bodyPr>
            <a:noAutofit/>
          </a:bodyPr>
          <a:lstStyle/>
          <a:p>
            <a:r>
              <a:rPr lang="es-VE" sz="13800" b="1" dirty="0" smtClean="0">
                <a:latin typeface="18thCentury" pitchFamily="2" charset="0"/>
              </a:rPr>
              <a:t>¿Un Anciano es un pastor?</a:t>
            </a:r>
            <a:endParaRPr lang="es-VE" sz="13800" b="1" dirty="0">
              <a:latin typeface="18thCentury" pitchFamily="2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4525963"/>
          </a:xfrm>
        </p:spPr>
        <p:txBody>
          <a:bodyPr>
            <a:noAutofit/>
          </a:bodyPr>
          <a:lstStyle/>
          <a:p>
            <a:r>
              <a:rPr lang="es-VE" sz="7200" b="1" dirty="0">
                <a:latin typeface="18thCentury" pitchFamily="2" charset="0"/>
              </a:rPr>
              <a:t>Feligresía</a:t>
            </a:r>
          </a:p>
          <a:p>
            <a:pPr lvl="1"/>
            <a:r>
              <a:rPr lang="es-VE" sz="6600" b="1" dirty="0">
                <a:latin typeface="18thCentury" pitchFamily="2" charset="0"/>
              </a:rPr>
              <a:t>Feligresía en GP.</a:t>
            </a:r>
          </a:p>
          <a:p>
            <a:pPr lvl="1"/>
            <a:r>
              <a:rPr lang="es-VE" sz="6600" b="1" dirty="0">
                <a:latin typeface="18thCentury" pitchFamily="2" charset="0"/>
              </a:rPr>
              <a:t>Feligresía activa.</a:t>
            </a:r>
          </a:p>
          <a:p>
            <a:pPr lvl="1"/>
            <a:r>
              <a:rPr lang="es-VE" sz="6600" b="1" dirty="0">
                <a:latin typeface="18thCentury" pitchFamily="2" charset="0"/>
              </a:rPr>
              <a:t>Feligresía inscrita.</a:t>
            </a:r>
          </a:p>
          <a:p>
            <a:endParaRPr lang="es-VE" sz="7200" b="1" dirty="0">
              <a:latin typeface="18thCentury" pitchFamily="2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2636912"/>
            <a:ext cx="8229600" cy="1143000"/>
          </a:xfrm>
        </p:spPr>
        <p:txBody>
          <a:bodyPr>
            <a:noAutofit/>
          </a:bodyPr>
          <a:lstStyle/>
          <a:p>
            <a:r>
              <a:rPr lang="es-VE" sz="13800" b="1" dirty="0" smtClean="0">
                <a:latin typeface="18thCentury" pitchFamily="2" charset="0"/>
              </a:rPr>
              <a:t>¿Cómo </a:t>
            </a:r>
            <a:r>
              <a:rPr lang="es-VE" sz="13800" b="1" dirty="0" smtClean="0">
                <a:latin typeface="18thCentury" pitchFamily="2" charset="0"/>
              </a:rPr>
              <a:t>involucrar al discípulo? </a:t>
            </a:r>
            <a:endParaRPr lang="es-VE" sz="13800" b="1" dirty="0">
              <a:latin typeface="18thCentury" pitchFamily="2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1600200"/>
            <a:ext cx="8712968" cy="452596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s-VE" sz="13800" b="1" dirty="0" smtClean="0">
                <a:latin typeface="18thCentury" pitchFamily="2" charset="0"/>
              </a:rPr>
              <a:t>¿Cuáles son las metas?</a:t>
            </a:r>
            <a:endParaRPr lang="es-VE" sz="13800" b="1" dirty="0">
              <a:latin typeface="18thCentury" pitchFamily="2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1067</TotalTime>
  <Words>168</Words>
  <Application>Microsoft Office PowerPoint</Application>
  <PresentationFormat>Presentación en pantalla (4:3)</PresentationFormat>
  <Paragraphs>45</Paragraphs>
  <Slides>26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26</vt:i4>
      </vt:variant>
    </vt:vector>
  </HeadingPairs>
  <TitlesOfParts>
    <vt:vector size="27" baseType="lpstr">
      <vt:lpstr>Tema de Office</vt:lpstr>
      <vt:lpstr>MISIÓN VENEZOLANA CENTRO ORIENTAL</vt:lpstr>
      <vt:lpstr>Diapositiva 2</vt:lpstr>
      <vt:lpstr>Diapositiva 3</vt:lpstr>
      <vt:lpstr>Diapositiva 4</vt:lpstr>
      <vt:lpstr>50 Días de Milagros  (29 Enero –  19 marzo)</vt:lpstr>
      <vt:lpstr>¿Un Anciano es un pastor?</vt:lpstr>
      <vt:lpstr>Diapositiva 7</vt:lpstr>
      <vt:lpstr>¿Cómo involucrar al discípulo? 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Planificación Cosecha </vt:lpstr>
      <vt:lpstr>Reavivamiento.</vt:lpstr>
      <vt:lpstr>Diapositiva 18</vt:lpstr>
      <vt:lpstr>Evangelización.</vt:lpstr>
      <vt:lpstr>Diapositiva 20</vt:lpstr>
      <vt:lpstr>Diapositiva 21</vt:lpstr>
      <vt:lpstr>Diapositiva 22</vt:lpstr>
      <vt:lpstr>Diapositiva 23</vt:lpstr>
      <vt:lpstr>Evaluación Semanal.</vt:lpstr>
      <vt:lpstr>Ministerios Eclesiásticos </vt:lpstr>
      <vt:lpstr>Diapositiva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UNIÓN VENEZOLANA ORIENTAL</dc:title>
  <dc:creator>Pr. Marcos Salas</dc:creator>
  <cp:lastModifiedBy>Pr. Marcos Salas</cp:lastModifiedBy>
  <cp:revision>42</cp:revision>
  <dcterms:created xsi:type="dcterms:W3CDTF">2011-01-17T13:19:53Z</dcterms:created>
  <dcterms:modified xsi:type="dcterms:W3CDTF">2011-02-05T14:12:22Z</dcterms:modified>
</cp:coreProperties>
</file>